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7" r:id="rId2"/>
  </p:sldIdLst>
  <p:sldSz cx="43891200" cy="329184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304D"/>
    <a:srgbClr val="1B2533"/>
    <a:srgbClr val="002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3" d="100"/>
          <a:sy n="23" d="100"/>
        </p:scale>
        <p:origin x="1662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4574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7BBF3B85-D901-491B-8871-F5FDB618086E}"/>
              </a:ext>
            </a:extLst>
          </p:cNvPr>
          <p:cNvSpPr/>
          <p:nvPr userDrawn="1"/>
        </p:nvSpPr>
        <p:spPr>
          <a:xfrm>
            <a:off x="-2" y="3726180"/>
            <a:ext cx="43891200" cy="27999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5089E2-DC6B-4DBE-B7E7-EE9BBA09C356}"/>
              </a:ext>
            </a:extLst>
          </p:cNvPr>
          <p:cNvSpPr/>
          <p:nvPr userDrawn="1"/>
        </p:nvSpPr>
        <p:spPr>
          <a:xfrm>
            <a:off x="0" y="-15829"/>
            <a:ext cx="43891200" cy="3935896"/>
          </a:xfrm>
          <a:prstGeom prst="rect">
            <a:avLst/>
          </a:prstGeom>
          <a:solidFill>
            <a:srgbClr val="1B25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F60D13B-66AC-4A9A-A056-BB9CD7379B3A}"/>
              </a:ext>
            </a:extLst>
          </p:cNvPr>
          <p:cNvSpPr/>
          <p:nvPr userDrawn="1"/>
        </p:nvSpPr>
        <p:spPr>
          <a:xfrm>
            <a:off x="0" y="31725693"/>
            <a:ext cx="43891200" cy="1192696"/>
          </a:xfrm>
          <a:prstGeom prst="rect">
            <a:avLst/>
          </a:prstGeom>
          <a:solidFill>
            <a:srgbClr val="1B25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12DAF85F-C991-4367-A3F9-7BC71A56BD2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21" b="46790"/>
          <a:stretch/>
        </p:blipFill>
        <p:spPr>
          <a:xfrm flipH="1">
            <a:off x="21922169" y="-15830"/>
            <a:ext cx="21954517" cy="3904237"/>
          </a:xfrm>
          <a:prstGeom prst="rect">
            <a:avLst/>
          </a:prstGeom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D68F8C9-586D-44A7-8D0D-DFCA1AC526B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31" b="46897"/>
          <a:stretch/>
        </p:blipFill>
        <p:spPr>
          <a:xfrm>
            <a:off x="0" y="-15830"/>
            <a:ext cx="21920200" cy="3904236"/>
          </a:xfrm>
          <a:prstGeom prst="rect">
            <a:avLst/>
          </a:prstGeom>
          <a:ln>
            <a:noFill/>
          </a:ln>
        </p:spPr>
      </p:pic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D8A43FFC-63EA-4B04-A4C0-CC70B4F39710}"/>
              </a:ext>
            </a:extLst>
          </p:cNvPr>
          <p:cNvSpPr/>
          <p:nvPr userDrawn="1"/>
        </p:nvSpPr>
        <p:spPr>
          <a:xfrm>
            <a:off x="36381193" y="0"/>
            <a:ext cx="6221896" cy="4905830"/>
          </a:xfrm>
          <a:prstGeom prst="flowChartOffpageConnector">
            <a:avLst/>
          </a:prstGeom>
          <a:solidFill>
            <a:srgbClr val="1B253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67CB1A-C8C6-4B4C-9CBB-5E3DEAE291E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69120" y="387400"/>
            <a:ext cx="5125556" cy="4035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21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4FC6766E-744C-4528-A1EC-6B019E051CD7}"/>
              </a:ext>
            </a:extLst>
          </p:cNvPr>
          <p:cNvSpPr txBox="1">
            <a:spLocks/>
          </p:cNvSpPr>
          <p:nvPr/>
        </p:nvSpPr>
        <p:spPr>
          <a:xfrm>
            <a:off x="477827" y="5042533"/>
            <a:ext cx="11790373" cy="633356"/>
          </a:xfrm>
          <a:prstGeom prst="roundRect">
            <a:avLst/>
          </a:prstGeom>
          <a:solidFill>
            <a:srgbClr val="CA304D"/>
          </a:solidFill>
        </p:spPr>
        <p:txBody>
          <a:bodyPr wrap="square" lIns="91436" tIns="91436" rIns="91436" bIns="91436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u="non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CASE SUMMARY</a:t>
            </a:r>
          </a:p>
        </p:txBody>
      </p:sp>
      <p:sp>
        <p:nvSpPr>
          <p:cNvPr id="16" name="Text Placeholder 76">
            <a:extLst>
              <a:ext uri="{FF2B5EF4-FFF2-40B4-BE49-F238E27FC236}">
                <a16:creationId xmlns:a16="http://schemas.microsoft.com/office/drawing/2014/main" id="{683CF4F8-A8B1-45AD-AF25-36A1CF368E31}"/>
              </a:ext>
            </a:extLst>
          </p:cNvPr>
          <p:cNvSpPr txBox="1">
            <a:spLocks/>
          </p:cNvSpPr>
          <p:nvPr/>
        </p:nvSpPr>
        <p:spPr>
          <a:xfrm>
            <a:off x="8945215" y="2704573"/>
            <a:ext cx="25368487" cy="535531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8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Affiliated Institution</a:t>
            </a:r>
          </a:p>
        </p:txBody>
      </p:sp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F21C10B7-40ED-4B93-ADC9-A65D60CBE474}"/>
              </a:ext>
            </a:extLst>
          </p:cNvPr>
          <p:cNvSpPr txBox="1">
            <a:spLocks/>
          </p:cNvSpPr>
          <p:nvPr/>
        </p:nvSpPr>
        <p:spPr>
          <a:xfrm>
            <a:off x="8945217" y="1761530"/>
            <a:ext cx="25368486" cy="535531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440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Author(s): Full Name(s)</a:t>
            </a:r>
          </a:p>
        </p:txBody>
      </p:sp>
      <p:sp>
        <p:nvSpPr>
          <p:cNvPr id="18" name="Text Placeholder 76">
            <a:extLst>
              <a:ext uri="{FF2B5EF4-FFF2-40B4-BE49-F238E27FC236}">
                <a16:creationId xmlns:a16="http://schemas.microsoft.com/office/drawing/2014/main" id="{2C0C921F-8D1E-4B5C-90A6-AE2B475C76B1}"/>
              </a:ext>
            </a:extLst>
          </p:cNvPr>
          <p:cNvSpPr txBox="1">
            <a:spLocks/>
          </p:cNvSpPr>
          <p:nvPr/>
        </p:nvSpPr>
        <p:spPr>
          <a:xfrm>
            <a:off x="8945217" y="664598"/>
            <a:ext cx="25368485" cy="854080"/>
          </a:xfrm>
          <a:prstGeom prst="rect">
            <a:avLst/>
          </a:prstGeom>
        </p:spPr>
        <p:txBody>
          <a:bodyPr wrap="square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5400" b="1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5500" dirty="0">
                <a:latin typeface="Arial" panose="020B0604020202020204" pitchFamily="34" charset="0"/>
                <a:cs typeface="Arial" panose="020B0604020202020204" pitchFamily="34" charset="0"/>
              </a:rPr>
              <a:t>Project Title</a:t>
            </a:r>
          </a:p>
        </p:txBody>
      </p:sp>
      <p:sp>
        <p:nvSpPr>
          <p:cNvPr id="19" name="Picture Placeholder 24">
            <a:extLst>
              <a:ext uri="{FF2B5EF4-FFF2-40B4-BE49-F238E27FC236}">
                <a16:creationId xmlns:a16="http://schemas.microsoft.com/office/drawing/2014/main" id="{4C9FC442-91E4-43AC-B781-A899A8A976EF}"/>
              </a:ext>
            </a:extLst>
          </p:cNvPr>
          <p:cNvSpPr txBox="1">
            <a:spLocks/>
          </p:cNvSpPr>
          <p:nvPr/>
        </p:nvSpPr>
        <p:spPr>
          <a:xfrm>
            <a:off x="1431925" y="665163"/>
            <a:ext cx="5962650" cy="2519362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[Insert Institutional Logo]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47D7E1C-856D-4CAB-9E9A-23BF58FE0AB0}"/>
              </a:ext>
            </a:extLst>
          </p:cNvPr>
          <p:cNvSpPr/>
          <p:nvPr/>
        </p:nvSpPr>
        <p:spPr>
          <a:xfrm>
            <a:off x="477827" y="5631055"/>
            <a:ext cx="11752271" cy="16595900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947E8BB-C71F-4A93-9685-9EAF14F6CDAC}"/>
              </a:ext>
            </a:extLst>
          </p:cNvPr>
          <p:cNvSpPr/>
          <p:nvPr/>
        </p:nvSpPr>
        <p:spPr>
          <a:xfrm>
            <a:off x="13892750" y="5042533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5574570-0AB5-4191-83A8-5DB490FEC63A}"/>
              </a:ext>
            </a:extLst>
          </p:cNvPr>
          <p:cNvSpPr/>
          <p:nvPr/>
        </p:nvSpPr>
        <p:spPr>
          <a:xfrm>
            <a:off x="515932" y="22723242"/>
            <a:ext cx="11714166" cy="8538491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[Supporting Image]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8BE3BF5-969D-4112-AE16-5A8614A18BC8}"/>
              </a:ext>
            </a:extLst>
          </p:cNvPr>
          <p:cNvSpPr/>
          <p:nvPr/>
        </p:nvSpPr>
        <p:spPr>
          <a:xfrm>
            <a:off x="31618704" y="5042533"/>
            <a:ext cx="11756564" cy="8284726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[Supporting Image]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99C757F-4D20-4C98-A496-48E94FD0D0B8}"/>
              </a:ext>
            </a:extLst>
          </p:cNvPr>
          <p:cNvSpPr/>
          <p:nvPr/>
        </p:nvSpPr>
        <p:spPr>
          <a:xfrm>
            <a:off x="22332464" y="5042533"/>
            <a:ext cx="7613720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[Supporting Image]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Text Placeholder 5">
            <a:extLst>
              <a:ext uri="{FF2B5EF4-FFF2-40B4-BE49-F238E27FC236}">
                <a16:creationId xmlns:a16="http://schemas.microsoft.com/office/drawing/2014/main" id="{B79A0237-20A7-4A60-84A5-591444603611}"/>
              </a:ext>
            </a:extLst>
          </p:cNvPr>
          <p:cNvSpPr txBox="1">
            <a:spLocks/>
          </p:cNvSpPr>
          <p:nvPr/>
        </p:nvSpPr>
        <p:spPr>
          <a:xfrm>
            <a:off x="31622995" y="13675047"/>
            <a:ext cx="11790373" cy="633356"/>
          </a:xfrm>
          <a:prstGeom prst="roundRect">
            <a:avLst/>
          </a:prstGeom>
          <a:solidFill>
            <a:srgbClr val="CA304D"/>
          </a:solidFill>
        </p:spPr>
        <p:txBody>
          <a:bodyPr wrap="square" lIns="91436" tIns="91436" rIns="91436" bIns="91436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u="non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7AE6627-59B6-4C01-A442-58CA128E8E7C}"/>
              </a:ext>
            </a:extLst>
          </p:cNvPr>
          <p:cNvSpPr/>
          <p:nvPr/>
        </p:nvSpPr>
        <p:spPr>
          <a:xfrm>
            <a:off x="31661104" y="14270302"/>
            <a:ext cx="11714164" cy="10377595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7C0F375-3300-4F48-AF26-A316957D5E4C}"/>
              </a:ext>
            </a:extLst>
          </p:cNvPr>
          <p:cNvSpPr txBox="1"/>
          <p:nvPr/>
        </p:nvSpPr>
        <p:spPr>
          <a:xfrm>
            <a:off x="31661104" y="25518875"/>
            <a:ext cx="11714164" cy="1790187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14922D0-C02A-4BD2-9292-4C993EA9B775}"/>
              </a:ext>
            </a:extLst>
          </p:cNvPr>
          <p:cNvSpPr/>
          <p:nvPr/>
        </p:nvSpPr>
        <p:spPr>
          <a:xfrm>
            <a:off x="31661105" y="28364688"/>
            <a:ext cx="11714164" cy="2897045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AEFF515-4959-4240-972B-6F056A2BC402}"/>
              </a:ext>
            </a:extLst>
          </p:cNvPr>
          <p:cNvSpPr/>
          <p:nvPr/>
        </p:nvSpPr>
        <p:spPr>
          <a:xfrm>
            <a:off x="13892750" y="11736410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12654F5-E118-4EF5-A598-64415F31B75E}"/>
              </a:ext>
            </a:extLst>
          </p:cNvPr>
          <p:cNvSpPr/>
          <p:nvPr/>
        </p:nvSpPr>
        <p:spPr>
          <a:xfrm>
            <a:off x="22332464" y="11736410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FEA816D-2FF1-4EA7-B999-26D65C46C23C}"/>
              </a:ext>
            </a:extLst>
          </p:cNvPr>
          <p:cNvSpPr/>
          <p:nvPr/>
        </p:nvSpPr>
        <p:spPr>
          <a:xfrm>
            <a:off x="13892750" y="18436275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55C77AE-97CA-439B-A959-1BCE9529D0A9}"/>
              </a:ext>
            </a:extLst>
          </p:cNvPr>
          <p:cNvSpPr/>
          <p:nvPr/>
        </p:nvSpPr>
        <p:spPr>
          <a:xfrm>
            <a:off x="22332464" y="18430287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E3C613E1-4697-4C4F-9247-A0680BCC7D68}"/>
              </a:ext>
            </a:extLst>
          </p:cNvPr>
          <p:cNvSpPr/>
          <p:nvPr/>
        </p:nvSpPr>
        <p:spPr>
          <a:xfrm>
            <a:off x="13892750" y="25050111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A56AC456-7094-453A-A462-04C546E041D3}"/>
              </a:ext>
            </a:extLst>
          </p:cNvPr>
          <p:cNvSpPr/>
          <p:nvPr/>
        </p:nvSpPr>
        <p:spPr>
          <a:xfrm>
            <a:off x="22332464" y="25050111"/>
            <a:ext cx="7665988" cy="6211622"/>
          </a:xfrm>
          <a:prstGeom prst="rect">
            <a:avLst/>
          </a:prstGeom>
          <a:solidFill>
            <a:schemeClr val="bg1"/>
          </a:solidFill>
          <a:ln>
            <a:solidFill>
              <a:srgbClr val="CA304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[Supporting Image]</a:t>
            </a:r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6CE199A8-A13B-4CA5-933D-6F9F5349198D}"/>
              </a:ext>
            </a:extLst>
          </p:cNvPr>
          <p:cNvSpPr txBox="1">
            <a:spLocks/>
          </p:cNvSpPr>
          <p:nvPr/>
        </p:nvSpPr>
        <p:spPr>
          <a:xfrm>
            <a:off x="31618705" y="27875867"/>
            <a:ext cx="11846753" cy="633356"/>
          </a:xfrm>
          <a:prstGeom prst="roundRect">
            <a:avLst/>
          </a:prstGeom>
          <a:solidFill>
            <a:srgbClr val="CA304D"/>
          </a:solidFill>
        </p:spPr>
        <p:txBody>
          <a:bodyPr wrap="square" lIns="91436" tIns="91436" rIns="91436" bIns="91436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u="non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CONTACT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7C3A4B8F-7F1C-4121-AD15-2F9293C0A0B6}"/>
              </a:ext>
            </a:extLst>
          </p:cNvPr>
          <p:cNvSpPr txBox="1">
            <a:spLocks/>
          </p:cNvSpPr>
          <p:nvPr/>
        </p:nvSpPr>
        <p:spPr>
          <a:xfrm>
            <a:off x="31620881" y="25050111"/>
            <a:ext cx="11818530" cy="633356"/>
          </a:xfrm>
          <a:prstGeom prst="roundRect">
            <a:avLst/>
          </a:prstGeom>
          <a:solidFill>
            <a:srgbClr val="CA304D"/>
          </a:solidFill>
        </p:spPr>
        <p:txBody>
          <a:bodyPr wrap="square" lIns="91436" tIns="91436" rIns="91436" bIns="91436" anchor="t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b="1" u="none" kern="1200" baseline="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</p:spTree>
    <p:extLst>
      <p:ext uri="{BB962C8B-B14F-4D97-AF65-F5344CB8AC3E}">
        <p14:creationId xmlns:p14="http://schemas.microsoft.com/office/powerpoint/2010/main" val="14789299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3">
      <a:dk1>
        <a:srgbClr val="000000"/>
      </a:dk1>
      <a:lt1>
        <a:srgbClr val="FFFFFF"/>
      </a:lt1>
      <a:dk2>
        <a:srgbClr val="002868"/>
      </a:dk2>
      <a:lt2>
        <a:srgbClr val="E7E6E6"/>
      </a:lt2>
      <a:accent1>
        <a:srgbClr val="002868"/>
      </a:accent1>
      <a:accent2>
        <a:srgbClr val="B51200"/>
      </a:accent2>
      <a:accent3>
        <a:srgbClr val="CA304D"/>
      </a:accent3>
      <a:accent4>
        <a:srgbClr val="3A3A3A"/>
      </a:accent4>
      <a:accent5>
        <a:srgbClr val="3A3A3A"/>
      </a:accent5>
      <a:accent6>
        <a:srgbClr val="000000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</TotalTime>
  <Words>63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Boren, Karen</dc:creator>
  <cp:lastModifiedBy>Boren, Karen</cp:lastModifiedBy>
  <cp:revision>23</cp:revision>
  <dcterms:created xsi:type="dcterms:W3CDTF">2023-03-01T23:03:41Z</dcterms:created>
  <dcterms:modified xsi:type="dcterms:W3CDTF">2024-02-05T18:38:58Z</dcterms:modified>
</cp:coreProperties>
</file>